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9A85"/>
    <a:srgbClr val="064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8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E87C-0956-42C3-8DCF-428B7954E616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B0BD-4CBB-4078-8679-07F83D3E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11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E87C-0956-42C3-8DCF-428B7954E616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B0BD-4CBB-4078-8679-07F83D3E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12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E87C-0956-42C3-8DCF-428B7954E616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B0BD-4CBB-4078-8679-07F83D3E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911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E87C-0956-42C3-8DCF-428B7954E616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B0BD-4CBB-4078-8679-07F83D3E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46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E87C-0956-42C3-8DCF-428B7954E616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B0BD-4CBB-4078-8679-07F83D3E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942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E87C-0956-42C3-8DCF-428B7954E616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B0BD-4CBB-4078-8679-07F83D3E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4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E87C-0956-42C3-8DCF-428B7954E616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B0BD-4CBB-4078-8679-07F83D3E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45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E87C-0956-42C3-8DCF-428B7954E616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B0BD-4CBB-4078-8679-07F83D3E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828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E87C-0956-42C3-8DCF-428B7954E616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B0BD-4CBB-4078-8679-07F83D3E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73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E87C-0956-42C3-8DCF-428B7954E616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B0BD-4CBB-4078-8679-07F83D3E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26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E87C-0956-42C3-8DCF-428B7954E616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B0BD-4CBB-4078-8679-07F83D3E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63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62E87C-0956-42C3-8DCF-428B7954E616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73B0BD-4CBB-4078-8679-07F83D3E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3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logo with text and a map of the state&#10;&#10;Description automatically generated">
            <a:extLst>
              <a:ext uri="{FF2B5EF4-FFF2-40B4-BE49-F238E27FC236}">
                <a16:creationId xmlns:a16="http://schemas.microsoft.com/office/drawing/2014/main" id="{10EE16A2-9DF8-DCB3-9CC7-C639D41297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644" y="429768"/>
            <a:ext cx="3778712" cy="316382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4F6D1A8-B0EF-1AF9-F2EA-2EC7E48B8164}"/>
              </a:ext>
            </a:extLst>
          </p:cNvPr>
          <p:cNvSpPr txBox="1"/>
          <p:nvPr/>
        </p:nvSpPr>
        <p:spPr>
          <a:xfrm>
            <a:off x="0" y="3593592"/>
            <a:ext cx="9144000" cy="2441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en-US" sz="2400" b="0" i="0" u="none" strike="noStrike" baseline="30000" dirty="0">
                <a:solidFill>
                  <a:srgbClr val="000000"/>
                </a:solidFill>
                <a:latin typeface="Old English Text MT" panose="03040902040508030806" pitchFamily="66" charset="0"/>
              </a:rPr>
              <a:t>This is to Certify That</a:t>
            </a:r>
            <a:br>
              <a:rPr lang="en-US" sz="2400" b="0" i="0" u="none" strike="noStrike" baseline="30000" dirty="0">
                <a:solidFill>
                  <a:srgbClr val="000000"/>
                </a:solidFill>
                <a:latin typeface="Old English Text MT" panose="03040902040508030806" pitchFamily="66" charset="0"/>
              </a:rPr>
            </a:br>
            <a:br>
              <a:rPr lang="en-US" sz="1000" b="0" i="0" u="none" strike="noStrike" baseline="30000" dirty="0">
                <a:solidFill>
                  <a:srgbClr val="000000"/>
                </a:solidFill>
                <a:latin typeface="Old English Text MT" panose="03040902040508030806" pitchFamily="66" charset="0"/>
              </a:rPr>
            </a:br>
            <a:br>
              <a:rPr lang="en-US" sz="2400" b="0" i="0" u="none" strike="noStrike" baseline="30000" dirty="0">
                <a:solidFill>
                  <a:srgbClr val="000000"/>
                </a:solidFill>
                <a:latin typeface="Old English Text MT" panose="03040902040508030806" pitchFamily="66" charset="0"/>
              </a:rPr>
            </a:br>
            <a:r>
              <a:rPr lang="en-US" sz="2400" b="0" i="0" u="none" strike="noStrike" baseline="30000" dirty="0">
                <a:solidFill>
                  <a:srgbClr val="000000"/>
                </a:solidFill>
                <a:latin typeface="Old English Text MT" panose="03040902040508030806" pitchFamily="66" charset="0"/>
              </a:rPr>
              <a:t>________________________________________________________</a:t>
            </a:r>
            <a:br>
              <a:rPr lang="en-US" sz="2400" b="0" i="0" u="none" strike="noStrike" baseline="30000" dirty="0">
                <a:solidFill>
                  <a:srgbClr val="000000"/>
                </a:solidFill>
                <a:latin typeface="Old English Text MT" panose="03040902040508030806" pitchFamily="66" charset="0"/>
              </a:rPr>
            </a:br>
            <a:br>
              <a:rPr lang="en-US" sz="2400" b="0" i="0" u="none" strike="noStrike" baseline="30000" dirty="0">
                <a:solidFill>
                  <a:srgbClr val="000000"/>
                </a:solidFill>
                <a:latin typeface="Old English Text MT" panose="03040902040508030806" pitchFamily="66" charset="0"/>
              </a:rPr>
            </a:br>
            <a:r>
              <a:rPr lang="en-US" sz="2400" b="0" i="0" u="none" strike="noStrike" baseline="30000" dirty="0">
                <a:solidFill>
                  <a:srgbClr val="000000"/>
                </a:solidFill>
                <a:latin typeface="Old English Text MT" panose="03040902040508030806" pitchFamily="66" charset="0"/>
              </a:rPr>
              <a:t>Has Earned Special Recognition and is Hereby Granted</a:t>
            </a:r>
          </a:p>
          <a:p>
            <a:pPr marR="0" algn="ctr" rtl="0"/>
            <a:r>
              <a:rPr lang="en-US" sz="2400" b="0" i="0" u="none" strike="noStrike" baseline="30000" dirty="0">
                <a:solidFill>
                  <a:srgbClr val="000000"/>
                </a:solidFill>
                <a:latin typeface="Old English Text MT" panose="03040902040508030806" pitchFamily="66" charset="0"/>
              </a:rPr>
              <a:t>This Certificate of Award for Participation</a:t>
            </a:r>
            <a:br>
              <a:rPr lang="en-US" sz="2400" b="0" i="0" u="none" strike="noStrike" baseline="30000" dirty="0">
                <a:solidFill>
                  <a:srgbClr val="000000"/>
                </a:solidFill>
                <a:latin typeface="Old English Text MT" panose="03040902040508030806" pitchFamily="66" charset="0"/>
              </a:rPr>
            </a:br>
            <a:br>
              <a:rPr lang="en-US" sz="2400" b="0" i="0" u="none" strike="noStrike" baseline="30000" dirty="0">
                <a:solidFill>
                  <a:srgbClr val="000000"/>
                </a:solidFill>
                <a:latin typeface="Old English Text MT" panose="03040902040508030806" pitchFamily="66" charset="0"/>
              </a:rPr>
            </a:br>
            <a:r>
              <a:rPr lang="en-US" sz="2400" b="0" i="0" u="none" strike="noStrike" baseline="30000" dirty="0">
                <a:solidFill>
                  <a:srgbClr val="000000"/>
                </a:solidFill>
                <a:latin typeface="Old English Text MT" panose="03040902040508030806" pitchFamily="66" charset="0"/>
              </a:rPr>
              <a:t>Presented this ______________ day of _______________</a:t>
            </a:r>
          </a:p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72A2B8-83B9-8FD4-63E2-66A72BBC6CE3}"/>
              </a:ext>
            </a:extLst>
          </p:cNvPr>
          <p:cNvSpPr txBox="1"/>
          <p:nvPr/>
        </p:nvSpPr>
        <p:spPr>
          <a:xfrm>
            <a:off x="0" y="5861304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______________________           ______________________            ______________________</a:t>
            </a:r>
            <a:br>
              <a:rPr lang="en-US" dirty="0"/>
            </a:br>
            <a:r>
              <a:rPr lang="en-US" dirty="0"/>
              <a:t>                            </a:t>
            </a:r>
            <a:r>
              <a:rPr lang="en-US" sz="1000" dirty="0"/>
              <a:t>Coach                                                                                      Competition Coordinator                                                              Competition Coordinator</a:t>
            </a:r>
          </a:p>
          <a:p>
            <a:endParaRPr lang="en-US" sz="1000" dirty="0"/>
          </a:p>
        </p:txBody>
      </p:sp>
      <p:pic>
        <p:nvPicPr>
          <p:cNvPr id="11" name="Picture 10" descr="A close-up of a signature&#10;&#10;Description automatically generated">
            <a:extLst>
              <a:ext uri="{FF2B5EF4-FFF2-40B4-BE49-F238E27FC236}">
                <a16:creationId xmlns:a16="http://schemas.microsoft.com/office/drawing/2014/main" id="{1D66E4B1-959D-74E6-018D-0964AEB7FD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776" y="5739843"/>
            <a:ext cx="1298448" cy="348078"/>
          </a:xfrm>
          <a:prstGeom prst="rect">
            <a:avLst/>
          </a:prstGeom>
        </p:spPr>
      </p:pic>
      <p:pic>
        <p:nvPicPr>
          <p:cNvPr id="13" name="Picture 12" descr="A black background with white dots&#10;&#10;Description automatically generated">
            <a:extLst>
              <a:ext uri="{FF2B5EF4-FFF2-40B4-BE49-F238E27FC236}">
                <a16:creationId xmlns:a16="http://schemas.microsoft.com/office/drawing/2014/main" id="{F1007712-49BD-3A01-F5BB-3E06175E1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496" y="5742068"/>
            <a:ext cx="1675256" cy="36326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782CF7B-2F17-9D1F-42FD-6967DD78845B}"/>
              </a:ext>
            </a:extLst>
          </p:cNvPr>
          <p:cNvSpPr/>
          <p:nvPr/>
        </p:nvSpPr>
        <p:spPr>
          <a:xfrm>
            <a:off x="219456" y="210312"/>
            <a:ext cx="8732520" cy="6446520"/>
          </a:xfrm>
          <a:prstGeom prst="rect">
            <a:avLst/>
          </a:prstGeom>
          <a:noFill/>
          <a:ln w="57150">
            <a:solidFill>
              <a:srgbClr val="064C3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F03660-8B98-F25E-70B7-DB6F79867AB6}"/>
              </a:ext>
            </a:extLst>
          </p:cNvPr>
          <p:cNvSpPr/>
          <p:nvPr/>
        </p:nvSpPr>
        <p:spPr>
          <a:xfrm>
            <a:off x="315468" y="306324"/>
            <a:ext cx="8542782" cy="6253226"/>
          </a:xfrm>
          <a:prstGeom prst="rect">
            <a:avLst/>
          </a:prstGeom>
          <a:noFill/>
          <a:ln w="57150">
            <a:solidFill>
              <a:srgbClr val="F69A8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90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5FDB052C5D6447BA6D0C1F15BA0D45" ma:contentTypeVersion="15" ma:contentTypeDescription="Create a new document." ma:contentTypeScope="" ma:versionID="7ef625efab4d50d773a77a2d3fd4831d">
  <xsd:schema xmlns:xsd="http://www.w3.org/2001/XMLSchema" xmlns:xs="http://www.w3.org/2001/XMLSchema" xmlns:p="http://schemas.microsoft.com/office/2006/metadata/properties" xmlns:ns2="1cc8000c-35a6-4557-b72c-6ea9f804eeb8" xmlns:ns3="fa474f08-d99e-413d-98bc-80949a4b4263" targetNamespace="http://schemas.microsoft.com/office/2006/metadata/properties" ma:root="true" ma:fieldsID="96cc00cee19597cc73cbf50b3ae6be68" ns2:_="" ns3:_="">
    <xsd:import namespace="1cc8000c-35a6-4557-b72c-6ea9f804eeb8"/>
    <xsd:import namespace="fa474f08-d99e-413d-98bc-80949a4b42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8000c-35a6-4557-b72c-6ea9f804ee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1e0bac8-9736-40ac-a215-14fc94862c9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474f08-d99e-413d-98bc-80949a4b426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e9be8e2-2c54-41d7-9e44-ac725fc26d98}" ma:internalName="TaxCatchAll" ma:showField="CatchAllData" ma:web="fa474f08-d99e-413d-98bc-80949a4b42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a474f08-d99e-413d-98bc-80949a4b4263" xsi:nil="true"/>
    <lcf76f155ced4ddcb4097134ff3c332f xmlns="1cc8000c-35a6-4557-b72c-6ea9f804eeb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51B9196-C46E-45B0-9168-6B40017967F0}"/>
</file>

<file path=customXml/itemProps2.xml><?xml version="1.0" encoding="utf-8"?>
<ds:datastoreItem xmlns:ds="http://schemas.openxmlformats.org/officeDocument/2006/customXml" ds:itemID="{BEDFA633-7FE6-43FE-8C7C-CF18C344C3E8}"/>
</file>

<file path=customXml/itemProps3.xml><?xml version="1.0" encoding="utf-8"?>
<ds:datastoreItem xmlns:ds="http://schemas.openxmlformats.org/officeDocument/2006/customXml" ds:itemID="{55526015-E377-4823-A0B9-C1F0E4939FD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44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Old English Text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 Hammer</dc:creator>
  <cp:lastModifiedBy>Chris Hammer</cp:lastModifiedBy>
  <cp:revision>1</cp:revision>
  <dcterms:created xsi:type="dcterms:W3CDTF">2024-10-10T17:08:46Z</dcterms:created>
  <dcterms:modified xsi:type="dcterms:W3CDTF">2024-10-10T17:19:31Z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0x010100535FDB052C5D6447BA6D0C1F15BA0D45</vt:lpwstr>
  </property>
</Properties>
</file>