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4" d="100"/>
          <a:sy n="94" d="100"/>
        </p:scale>
        <p:origin x="15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Hammer" userId="07893948-5aa1-4047-906f-f46a0a6d4bb9" providerId="ADAL" clId="{D73BFCB1-737E-41A8-8E4C-1B2E5D99B37E}"/>
    <pc:docChg chg="modSld">
      <pc:chgData name="Chris Hammer" userId="07893948-5aa1-4047-906f-f46a0a6d4bb9" providerId="ADAL" clId="{D73BFCB1-737E-41A8-8E4C-1B2E5D99B37E}" dt="2023-03-29T13:33:04.506" v="0" actId="20577"/>
      <pc:docMkLst>
        <pc:docMk/>
      </pc:docMkLst>
      <pc:sldChg chg="modSp mod">
        <pc:chgData name="Chris Hammer" userId="07893948-5aa1-4047-906f-f46a0a6d4bb9" providerId="ADAL" clId="{D73BFCB1-737E-41A8-8E4C-1B2E5D99B37E}" dt="2023-03-29T13:33:04.506" v="0" actId="20577"/>
        <pc:sldMkLst>
          <pc:docMk/>
          <pc:sldMk cId="3478674156" sldId="256"/>
        </pc:sldMkLst>
        <pc:spChg chg="mod">
          <ac:chgData name="Chris Hammer" userId="07893948-5aa1-4047-906f-f46a0a6d4bb9" providerId="ADAL" clId="{D73BFCB1-737E-41A8-8E4C-1B2E5D99B37E}" dt="2023-03-29T13:33:04.506" v="0" actId="20577"/>
          <ac:spMkLst>
            <pc:docMk/>
            <pc:sldMk cId="3478674156" sldId="256"/>
            <ac:spMk id="14" creationId="{00000000-0000-0000-0000-000000000000}"/>
          </ac:spMkLst>
        </pc:spChg>
      </pc:sldChg>
    </pc:docChg>
  </pc:docChgLst>
  <pc:docChgLst>
    <pc:chgData name="Jill Slinker" userId="c960735a-9582-4d90-b5a8-3b71f137f0d6" providerId="ADAL" clId="{4D9C6367-5866-47C6-9AD4-A062003D10AB}"/>
    <pc:docChg chg="modSld">
      <pc:chgData name="Jill Slinker" userId="c960735a-9582-4d90-b5a8-3b71f137f0d6" providerId="ADAL" clId="{4D9C6367-5866-47C6-9AD4-A062003D10AB}" dt="2024-05-22T16:46:38.098" v="1" actId="20577"/>
      <pc:docMkLst>
        <pc:docMk/>
      </pc:docMkLst>
      <pc:sldChg chg="modSp mod">
        <pc:chgData name="Jill Slinker" userId="c960735a-9582-4d90-b5a8-3b71f137f0d6" providerId="ADAL" clId="{4D9C6367-5866-47C6-9AD4-A062003D10AB}" dt="2024-05-22T16:46:38.098" v="1" actId="20577"/>
        <pc:sldMkLst>
          <pc:docMk/>
          <pc:sldMk cId="3478674156" sldId="256"/>
        </pc:sldMkLst>
        <pc:spChg chg="mod">
          <ac:chgData name="Jill Slinker" userId="c960735a-9582-4d90-b5a8-3b71f137f0d6" providerId="ADAL" clId="{4D9C6367-5866-47C6-9AD4-A062003D10AB}" dt="2024-05-22T16:46:38.098" v="1" actId="20577"/>
          <ac:spMkLst>
            <pc:docMk/>
            <pc:sldMk cId="3478674156" sldId="256"/>
            <ac:spMk id="14" creationId="{00000000-0000-0000-0000-000000000000}"/>
          </ac:spMkLst>
        </pc:spChg>
      </pc:sldChg>
    </pc:docChg>
  </pc:docChgLst>
  <pc:docChgLst>
    <pc:chgData name="Diane Abel" userId="a5335cb9-3e6b-41d6-b50d-c6a932a4b8fd" providerId="ADAL" clId="{979DCE42-E8D2-47B3-95F6-2B893FA35EC5}"/>
    <pc:docChg chg="modSld">
      <pc:chgData name="Diane Abel" userId="a5335cb9-3e6b-41d6-b50d-c6a932a4b8fd" providerId="ADAL" clId="{979DCE42-E8D2-47B3-95F6-2B893FA35EC5}" dt="2023-05-18T18:52:06.145" v="0" actId="20577"/>
      <pc:docMkLst>
        <pc:docMk/>
      </pc:docMkLst>
      <pc:sldChg chg="modSp mod">
        <pc:chgData name="Diane Abel" userId="a5335cb9-3e6b-41d6-b50d-c6a932a4b8fd" providerId="ADAL" clId="{979DCE42-E8D2-47B3-95F6-2B893FA35EC5}" dt="2023-05-18T18:52:06.145" v="0" actId="20577"/>
        <pc:sldMkLst>
          <pc:docMk/>
          <pc:sldMk cId="3478674156" sldId="256"/>
        </pc:sldMkLst>
        <pc:spChg chg="mod">
          <ac:chgData name="Diane Abel" userId="a5335cb9-3e6b-41d6-b50d-c6a932a4b8fd" providerId="ADAL" clId="{979DCE42-E8D2-47B3-95F6-2B893FA35EC5}" dt="2023-05-18T18:52:06.145" v="0" actId="20577"/>
          <ac:spMkLst>
            <pc:docMk/>
            <pc:sldMk cId="3478674156" sldId="256"/>
            <ac:spMk id="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2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6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6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2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9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0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8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6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0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8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1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613662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Lucida Calligraphy" panose="03010101010101010101" pitchFamily="66" charset="0"/>
              </a:rPr>
              <a:t>Type Student’s Name Here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31" y="6679093"/>
            <a:ext cx="1862018" cy="4037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9773" y="228600"/>
            <a:ext cx="9507682" cy="729441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2509" y="301336"/>
            <a:ext cx="9362210" cy="71489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231" y="563638"/>
            <a:ext cx="3454766" cy="6183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459031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Lucida Calligraphy" panose="03010101010101010101" pitchFamily="66" charset="0"/>
              </a:rPr>
              <a:t>2025 Indiana Academic M.A.T.H. Bowl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4167163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ld English Text MT" panose="03040902040508030806" pitchFamily="66" charset="0"/>
              </a:rPr>
              <a:t>This is to Certify That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5094656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ld English Text MT" panose="03040902040508030806" pitchFamily="66" charset="0"/>
              </a:rPr>
              <a:t>Has Earned Special Recognition and is Hereby Granted</a:t>
            </a:r>
            <a:br>
              <a:rPr lang="en-US" dirty="0">
                <a:latin typeface="Old English Text MT" panose="03040902040508030806" pitchFamily="66" charset="0"/>
              </a:rPr>
            </a:br>
            <a:r>
              <a:rPr lang="en-US" dirty="0">
                <a:latin typeface="Old English Text MT" panose="03040902040508030806" pitchFamily="66" charset="0"/>
              </a:rPr>
              <a:t>This Certificate of Award for Participation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395" y="2023092"/>
            <a:ext cx="1908048" cy="1905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0" y="5969012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ld English Text MT" panose="03040902040508030806" pitchFamily="66" charset="0"/>
              </a:rPr>
              <a:t>Presented this  ________ day of _____________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2672" y="7082857"/>
            <a:ext cx="2098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Director of Student Programs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43213" y="7082857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18709" y="596901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Lucida Calligraphy" panose="03010101010101010101" pitchFamily="66" charset="0"/>
              </a:rPr>
              <a:t>Date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87736" y="5971703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Lucida Calligraphy" panose="03010101010101010101" pitchFamily="66" charset="0"/>
              </a:rPr>
              <a:t>Month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31161" y="7082857"/>
            <a:ext cx="188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Principal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031161" y="7082857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524905" y="7082857"/>
            <a:ext cx="188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Coach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7524905" y="7082857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67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a474f08-d99e-413d-98bc-80949a4b4263" xsi:nil="true"/>
    <lcf76f155ced4ddcb4097134ff3c332f xmlns="1cc8000c-35a6-4557-b72c-6ea9f804eeb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5FDB052C5D6447BA6D0C1F15BA0D45" ma:contentTypeVersion="15" ma:contentTypeDescription="Create a new document." ma:contentTypeScope="" ma:versionID="7ef625efab4d50d773a77a2d3fd4831d">
  <xsd:schema xmlns:xsd="http://www.w3.org/2001/XMLSchema" xmlns:xs="http://www.w3.org/2001/XMLSchema" xmlns:p="http://schemas.microsoft.com/office/2006/metadata/properties" xmlns:ns2="1cc8000c-35a6-4557-b72c-6ea9f804eeb8" xmlns:ns3="fa474f08-d99e-413d-98bc-80949a4b4263" targetNamespace="http://schemas.microsoft.com/office/2006/metadata/properties" ma:root="true" ma:fieldsID="96cc00cee19597cc73cbf50b3ae6be68" ns2:_="" ns3:_="">
    <xsd:import namespace="1cc8000c-35a6-4557-b72c-6ea9f804eeb8"/>
    <xsd:import namespace="fa474f08-d99e-413d-98bc-80949a4b4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8000c-35a6-4557-b72c-6ea9f804ee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1e0bac8-9736-40ac-a215-14fc94862c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474f08-d99e-413d-98bc-80949a4b426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e9be8e2-2c54-41d7-9e44-ac725fc26d98}" ma:internalName="TaxCatchAll" ma:showField="CatchAllData" ma:web="fa474f08-d99e-413d-98bc-80949a4b4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88A943-0BFF-4D38-A23B-851857D12D41}">
  <ds:schemaRefs>
    <ds:schemaRef ds:uri="http://schemas.microsoft.com/office/2006/metadata/properties"/>
    <ds:schemaRef ds:uri="http://schemas.microsoft.com/office/infopath/2007/PartnerControls"/>
    <ds:schemaRef ds:uri="fa474f08-d99e-413d-98bc-80949a4b4263"/>
    <ds:schemaRef ds:uri="1cc8000c-35a6-4557-b72c-6ea9f804eeb8"/>
  </ds:schemaRefs>
</ds:datastoreItem>
</file>

<file path=customXml/itemProps2.xml><?xml version="1.0" encoding="utf-8"?>
<ds:datastoreItem xmlns:ds="http://schemas.openxmlformats.org/officeDocument/2006/customXml" ds:itemID="{BF4C22FC-BA72-4080-8292-27AF73BBEF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5416E7-6135-4921-A78F-FBC59E667B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c8000c-35a6-4557-b72c-6ea9f804eeb8"/>
    <ds:schemaRef ds:uri="fa474f08-d99e-413d-98bc-80949a4b4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50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Calligraphy</vt:lpstr>
      <vt:lpstr>Old English Text MT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Hammer</dc:creator>
  <cp:lastModifiedBy>Jill Slinker</cp:lastModifiedBy>
  <cp:revision>8</cp:revision>
  <dcterms:created xsi:type="dcterms:W3CDTF">2020-08-04T16:00:10Z</dcterms:created>
  <dcterms:modified xsi:type="dcterms:W3CDTF">2024-05-22T16:46:44Z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760200</vt:r8>
  </property>
  <property fmtid="{D5CDD505-2E9C-101B-9397-08002B2CF9AE}" pid="3" name="ContentTypeId">
    <vt:lpwstr>0x010100535FDB052C5D6447BA6D0C1F15BA0D45</vt:lpwstr>
  </property>
  <property fmtid="{D5CDD505-2E9C-101B-9397-08002B2CF9AE}" pid="4" name="MediaServiceImageTags">
    <vt:lpwstr/>
  </property>
</Properties>
</file>