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4" d="100"/>
          <a:sy n="94" d="100"/>
        </p:scale>
        <p:origin x="15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 Slinker" userId="c960735a-9582-4d90-b5a8-3b71f137f0d6" providerId="ADAL" clId="{0ECF1E87-C37A-49F4-8CEA-99F01AA6E7B7}"/>
    <pc:docChg chg="modSld">
      <pc:chgData name="Jill Slinker" userId="c960735a-9582-4d90-b5a8-3b71f137f0d6" providerId="ADAL" clId="{0ECF1E87-C37A-49F4-8CEA-99F01AA6E7B7}" dt="2024-05-22T17:02:37.933" v="0" actId="20577"/>
      <pc:docMkLst>
        <pc:docMk/>
      </pc:docMkLst>
      <pc:sldChg chg="modSp mod">
        <pc:chgData name="Jill Slinker" userId="c960735a-9582-4d90-b5a8-3b71f137f0d6" providerId="ADAL" clId="{0ECF1E87-C37A-49F4-8CEA-99F01AA6E7B7}" dt="2024-05-22T17:02:37.933" v="0" actId="20577"/>
        <pc:sldMkLst>
          <pc:docMk/>
          <pc:sldMk cId="3478674156" sldId="256"/>
        </pc:sldMkLst>
        <pc:spChg chg="mod">
          <ac:chgData name="Jill Slinker" userId="c960735a-9582-4d90-b5a8-3b71f137f0d6" providerId="ADAL" clId="{0ECF1E87-C37A-49F4-8CEA-99F01AA6E7B7}" dt="2024-05-22T17:02:37.933" v="0" actId="20577"/>
          <ac:spMkLst>
            <pc:docMk/>
            <pc:sldMk cId="3478674156" sldId="256"/>
            <ac:spMk id="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2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6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6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2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9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0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8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6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0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8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1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613662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Lucida Calligraphy" panose="03010101010101010101" pitchFamily="66" charset="0"/>
              </a:rPr>
              <a:t>Type Student’s Name Here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13" y="6679093"/>
            <a:ext cx="1862018" cy="4037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9773" y="228600"/>
            <a:ext cx="9507682" cy="729441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2509" y="301336"/>
            <a:ext cx="9362210" cy="71489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2509" y="1459031"/>
            <a:ext cx="9434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Lucida Calligraphy" panose="03010101010101010101" pitchFamily="66" charset="0"/>
              </a:rPr>
              <a:t>2025 Indiana Academic Super Bowl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4167163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Old English Text MT" panose="03040902040508030806" pitchFamily="66" charset="0"/>
              </a:rPr>
              <a:t>This is to Certify That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5094656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Old English Text MT" panose="03040902040508030806" pitchFamily="66" charset="0"/>
              </a:rPr>
              <a:t>Has Earned Special Recognition and is Hereby Granted</a:t>
            </a:r>
            <a:br>
              <a:rPr lang="en-US" dirty="0">
                <a:latin typeface="Old English Text MT" panose="03040902040508030806" pitchFamily="66" charset="0"/>
              </a:rPr>
            </a:br>
            <a:r>
              <a:rPr lang="en-US" dirty="0">
                <a:latin typeface="Old English Text MT" panose="03040902040508030806" pitchFamily="66" charset="0"/>
              </a:rPr>
              <a:t>This Certificate of Award for Participation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5969012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Old English Text MT" panose="03040902040508030806" pitchFamily="66" charset="0"/>
              </a:rPr>
              <a:t>Presented this  ________ day of _____________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3454" y="7082857"/>
            <a:ext cx="2098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Director of Student Programs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63995" y="7082857"/>
            <a:ext cx="18911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18709" y="596901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Lucida Calligraphy" panose="03010101010101010101" pitchFamily="66" charset="0"/>
              </a:rPr>
              <a:t>Date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87736" y="5971703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Lucida Calligraphy" panose="03010101010101010101" pitchFamily="66" charset="0"/>
              </a:rPr>
              <a:t>Month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50505" y="7082857"/>
            <a:ext cx="188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Principal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950505" y="7082857"/>
            <a:ext cx="18911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524905" y="7082857"/>
            <a:ext cx="188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Coach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7524905" y="7082857"/>
            <a:ext cx="18911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45831" y="7079392"/>
            <a:ext cx="188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Coach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245831" y="7089783"/>
            <a:ext cx="18911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176" y="2105020"/>
            <a:ext cx="1908048" cy="1905000"/>
          </a:xfrm>
          <a:prstGeom prst="rect">
            <a:avLst/>
          </a:prstGeom>
        </p:spPr>
      </p:pic>
      <p:pic>
        <p:nvPicPr>
          <p:cNvPr id="32" name="Picture 3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751" y="670936"/>
            <a:ext cx="3133725" cy="56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67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a474f08-d99e-413d-98bc-80949a4b4263" xsi:nil="true"/>
    <lcf76f155ced4ddcb4097134ff3c332f xmlns="1cc8000c-35a6-4557-b72c-6ea9f804eeb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5FDB052C5D6447BA6D0C1F15BA0D45" ma:contentTypeVersion="15" ma:contentTypeDescription="Create a new document." ma:contentTypeScope="" ma:versionID="7ef625efab4d50d773a77a2d3fd4831d">
  <xsd:schema xmlns:xsd="http://www.w3.org/2001/XMLSchema" xmlns:xs="http://www.w3.org/2001/XMLSchema" xmlns:p="http://schemas.microsoft.com/office/2006/metadata/properties" xmlns:ns2="1cc8000c-35a6-4557-b72c-6ea9f804eeb8" xmlns:ns3="fa474f08-d99e-413d-98bc-80949a4b4263" targetNamespace="http://schemas.microsoft.com/office/2006/metadata/properties" ma:root="true" ma:fieldsID="96cc00cee19597cc73cbf50b3ae6be68" ns2:_="" ns3:_="">
    <xsd:import namespace="1cc8000c-35a6-4557-b72c-6ea9f804eeb8"/>
    <xsd:import namespace="fa474f08-d99e-413d-98bc-80949a4b4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8000c-35a6-4557-b72c-6ea9f804ee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1e0bac8-9736-40ac-a215-14fc94862c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474f08-d99e-413d-98bc-80949a4b426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e9be8e2-2c54-41d7-9e44-ac725fc26d98}" ma:internalName="TaxCatchAll" ma:showField="CatchAllData" ma:web="fa474f08-d99e-413d-98bc-80949a4b4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07FFF7-6347-4EE8-A163-75C37A6D0628}">
  <ds:schemaRefs>
    <ds:schemaRef ds:uri="http://schemas.microsoft.com/office/2006/metadata/properties"/>
    <ds:schemaRef ds:uri="http://schemas.microsoft.com/office/infopath/2007/PartnerControls"/>
    <ds:schemaRef ds:uri="fa474f08-d99e-413d-98bc-80949a4b4263"/>
    <ds:schemaRef ds:uri="1cc8000c-35a6-4557-b72c-6ea9f804eeb8"/>
  </ds:schemaRefs>
</ds:datastoreItem>
</file>

<file path=customXml/itemProps2.xml><?xml version="1.0" encoding="utf-8"?>
<ds:datastoreItem xmlns:ds="http://schemas.openxmlformats.org/officeDocument/2006/customXml" ds:itemID="{BC534B77-3837-4A95-B6BB-455FAF9C0F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E02D7C-2972-4B9D-9D82-020B3985CD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c8000c-35a6-4557-b72c-6ea9f804eeb8"/>
    <ds:schemaRef ds:uri="fa474f08-d99e-413d-98bc-80949a4b4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44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Calligraphy</vt:lpstr>
      <vt:lpstr>Old English Text MT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Hammer</dc:creator>
  <cp:lastModifiedBy>Jill Slinker</cp:lastModifiedBy>
  <cp:revision>10</cp:revision>
  <dcterms:created xsi:type="dcterms:W3CDTF">2020-08-04T16:00:10Z</dcterms:created>
  <dcterms:modified xsi:type="dcterms:W3CDTF">2024-05-22T17:02:41Z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766800</vt:r8>
  </property>
  <property fmtid="{D5CDD505-2E9C-101B-9397-08002B2CF9AE}" pid="3" name="ContentTypeId">
    <vt:lpwstr>0x010100535FDB052C5D6447BA6D0C1F15BA0D45</vt:lpwstr>
  </property>
  <property fmtid="{D5CDD505-2E9C-101B-9397-08002B2CF9AE}" pid="4" name="MediaServiceImageTags">
    <vt:lpwstr/>
  </property>
</Properties>
</file>